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4.xml" ContentType="application/vnd.openxmlformats-officedocument.theme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 /><Relationship Id="rId35" Type="http://schemas.openxmlformats.org/officeDocument/2006/relationships/tableStyles" Target="tableStyles.xml" /><Relationship Id="rId3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491349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088360202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1187878693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1276209899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17063101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01558273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522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8018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54015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2029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0333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11802657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21600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5971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23884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6341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11672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7663590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F8CE6F-3257-386B-DE8F-218FF76AD5D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3916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95949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60513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9810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3454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4652048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2185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935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72853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8606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53090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93437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4443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45237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7784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3661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9161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62838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4691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35512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2556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2893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98280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21036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2197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59616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4348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75594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9954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80894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7555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387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65856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3945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22933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196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4272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96731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36905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979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05855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07178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544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52678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466475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0769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13199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Nicolas</a:t>
            </a:r>
            <a:endParaRPr/>
          </a:p>
        </p:txBody>
      </p:sp>
      <p:sp>
        <p:nvSpPr>
          <p:cNvPr id="21411672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9895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165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0562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92869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47204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456419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9638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04086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978513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7249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51606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Mathieu</a:t>
            </a:r>
            <a:endParaRPr/>
          </a:p>
        </p:txBody>
      </p:sp>
      <p:sp>
        <p:nvSpPr>
          <p:cNvPr id="1499081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EEF84-5C82-56AC-941B-FD448A04D89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01288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24307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72023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765811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73318137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747392223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93596223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3030105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880846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52170981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72328567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08529743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1429461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727704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52596700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52702750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01364902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51264990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680157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79911771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2045986892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24672469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8189251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921052243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509926650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4619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5306210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74163376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468290838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9407109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934984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535521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9904920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4586151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427205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96754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7519985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23299819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113408362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1819707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350626455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3249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3119388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5270933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4872513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778080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712557663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2534566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2061723432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329414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08067855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66257477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5711161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030981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76624702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1030958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346057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2762135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1760030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2423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677911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937976854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324476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5984347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857167807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9333028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3054586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454873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9191672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113022580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35834575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61818878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4861742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7923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85902361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6006346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16396396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7539972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2479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3618084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53963158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5487138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0507696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1437743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05579786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80412498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396588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60993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39052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0451088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323146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790397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25455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355818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5856938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3703976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9214091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569906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96710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0873694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8396576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801332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9166880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519866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9763383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3894375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6604341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2514296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54298335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5149274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7380347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461055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1356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5966053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60024479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773798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58037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11598643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782392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7589289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413100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309927569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09930908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93081787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729910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10471698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8339751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02514444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35563617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281451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045951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20549856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987075970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6393851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77721742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946348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0871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87745529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14485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39535585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94198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96342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9403562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4911159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7849403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48000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832187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303147280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917603817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52343471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745740078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44257643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452080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855484976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84159551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411593727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149454720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40899282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931088603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19820070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09241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763326419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856215662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88391277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361810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906673024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48350186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405356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23595802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976940302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885572443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894281344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23696395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85629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296115978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1960587282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572909496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691834678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83843520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612416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80686033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410215322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33142109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78860140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9595205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34283615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673779221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052429964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9266876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560307131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2742631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71695065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646761834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794846448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235012926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50070456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14272685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2041213090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230871688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705974502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139945967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1553393802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544305511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42397608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37120691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738157036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710207445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2019365167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8275446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675760107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97988380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065761958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429255139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216887288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540903998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544889884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248414076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267798970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616632691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855815703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6224220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782901129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896028635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2058734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35655226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362634331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815322559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586904771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97607205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385147505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66991239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61437152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94772894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838745051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460205510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839017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83747090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6836325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75887635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8814937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7047437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10555974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7750908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14290044" name=""/>
          <p:cNvSpPr/>
          <p:nvPr/>
        </p:nvSpPr>
        <p:spPr bwMode="auto">
          <a:xfrm flipH="0" flipV="0"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as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05477474" name=""/>
          <p:cNvSpPr/>
          <p:nvPr/>
        </p:nvSpPr>
        <p:spPr bwMode="auto">
          <a:xfrm flipH="0" flipV="0"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97445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46681294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687786783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796691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1395968905" name=""/>
          <p:cNvSpPr/>
          <p:nvPr/>
        </p:nvSpPr>
        <p:spPr bwMode="auto">
          <a:xfrm flipH="0" flipV="0"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74743257" name=""/>
          <p:cNvSpPr/>
          <p:nvPr/>
        </p:nvSpPr>
        <p:spPr bwMode="auto">
          <a:xfrm flipH="0" flipV="0"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257764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57812805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pic>
        <p:nvPicPr>
          <p:cNvPr id="12675938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920179958" name=""/>
          <p:cNvSpPr/>
          <p:nvPr/>
        </p:nvSpPr>
        <p:spPr bwMode="auto">
          <a:xfrm flipH="0" flipV="0"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919836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Évaluation + amélioration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5440678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b="1"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Robuste + versatile</a:t>
            </a: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56398283" name=""/>
          <p:cNvSpPr txBox="1"/>
          <p:nvPr/>
        </p:nvSpPr>
        <p:spPr bwMode="auto">
          <a:xfrm flipH="0" flipV="0">
            <a:off x="1274949" y="2735217"/>
            <a:ext cx="1711605" cy="366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99870643" name=""/>
          <p:cNvSpPr/>
          <p:nvPr/>
        </p:nvSpPr>
        <p:spPr bwMode="auto">
          <a:xfrm flipH="0" flipV="0">
            <a:off x="1274949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Gras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039519580" name=""/>
          <p:cNvSpPr/>
          <p:nvPr/>
        </p:nvSpPr>
        <p:spPr bwMode="auto">
          <a:xfrm flipH="0" flipV="0">
            <a:off x="4680447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Contexte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52356689" name=""/>
          <p:cNvSpPr/>
          <p:nvPr/>
        </p:nvSpPr>
        <p:spPr bwMode="auto">
          <a:xfrm flipH="0" flipV="0">
            <a:off x="8017615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Rotation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4982810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809313" y="2643407"/>
            <a:ext cx="2649827" cy="2584514"/>
          </a:xfrm>
          <a:prstGeom prst="rect">
            <a:avLst/>
          </a:prstGeom>
        </p:spPr>
      </p:pic>
      <p:pic>
        <p:nvPicPr>
          <p:cNvPr id="20644433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4" y="2681793"/>
            <a:ext cx="2610470" cy="2546127"/>
          </a:xfrm>
          <a:prstGeom prst="rect">
            <a:avLst/>
          </a:prstGeom>
        </p:spPr>
      </p:pic>
      <p:pic>
        <p:nvPicPr>
          <p:cNvPr id="106890452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66647" y="2643407"/>
            <a:ext cx="2649827" cy="2584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028434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30266100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35191817" name=""/>
          <p:cNvSpPr/>
          <p:nvPr/>
        </p:nvSpPr>
        <p:spPr bwMode="auto">
          <a:xfrm flipH="0" flipV="0"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0574940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94468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Conclusion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83624829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13500700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514282854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5585243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616914935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9496638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8576666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331602931" name=""/>
          <p:cNvSpPr/>
          <p:nvPr/>
        </p:nvSpPr>
        <p:spPr bwMode="auto">
          <a:xfrm flipH="0" flipV="0"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98378438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3153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5050992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91018845" name=""/>
          <p:cNvSpPr/>
          <p:nvPr/>
        </p:nvSpPr>
        <p:spPr bwMode="auto">
          <a:xfrm flipH="0" flipV="0"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  <a:endParaRPr lang="fr-FR" sz="1800" b="0" i="0" u="none" strike="noStrike" cap="none" spc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7781993" name=""/>
          <p:cNvSpPr/>
          <p:nvPr/>
        </p:nvSpPr>
        <p:spPr bwMode="auto">
          <a:xfrm flipH="0" flipV="0"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83151572" name=""/>
          <p:cNvSpPr/>
          <p:nvPr/>
        </p:nvSpPr>
        <p:spPr bwMode="auto">
          <a:xfrm flipH="0" flipV="0"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83226923" name=""/>
          <p:cNvSpPr/>
          <p:nvPr/>
        </p:nvSpPr>
        <p:spPr bwMode="auto">
          <a:xfrm flipH="0" flipV="0"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782649034" name=""/>
          <p:cNvSpPr/>
          <p:nvPr/>
        </p:nvSpPr>
        <p:spPr bwMode="auto">
          <a:xfrm flipH="0" flipV="0"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996906322" name=""/>
          <p:cNvSpPr/>
          <p:nvPr/>
        </p:nvSpPr>
        <p:spPr bwMode="auto">
          <a:xfrm flipH="0" flipV="0"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09425745" name=""/>
          <p:cNvSpPr/>
          <p:nvPr/>
        </p:nvSpPr>
        <p:spPr bwMode="auto">
          <a:xfrm flipH="0" flipV="0"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29395332" name=""/>
          <p:cNvSpPr/>
          <p:nvPr/>
        </p:nvSpPr>
        <p:spPr bwMode="auto">
          <a:xfrm flipH="0" flipV="0"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76055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4623791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935354856" name=""/>
          <p:cNvSpPr txBox="1"/>
          <p:nvPr/>
        </p:nvSpPr>
        <p:spPr bwMode="auto">
          <a:xfrm flipH="0" flipV="0"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6794112" name=""/>
          <p:cNvSpPr/>
          <p:nvPr/>
        </p:nvSpPr>
        <p:spPr bwMode="auto">
          <a:xfrm flipH="0" flipV="0"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01790149" name=""/>
          <p:cNvSpPr/>
          <p:nvPr/>
        </p:nvSpPr>
        <p:spPr bwMode="auto">
          <a:xfrm flipH="0" flipV="0"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159646339" name=""/>
          <p:cNvSpPr/>
          <p:nvPr/>
        </p:nvSpPr>
        <p:spPr bwMode="auto">
          <a:xfrm flipH="0" flipV="0"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21705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77698469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54569983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581303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42873677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11471473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103935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08709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932200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323282522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917234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73280193" name=""/>
          <p:cNvSpPr/>
          <p:nvPr/>
        </p:nvSpPr>
        <p:spPr bwMode="auto">
          <a:xfrm flipH="0" flipV="0"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1859362202" name=""/>
          <p:cNvSpPr/>
          <p:nvPr/>
        </p:nvSpPr>
        <p:spPr bwMode="auto">
          <a:xfrm flipH="0" flipV="0"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961445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8234172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17668516" name=""/>
          <p:cNvSpPr/>
          <p:nvPr/>
        </p:nvSpPr>
        <p:spPr bwMode="auto">
          <a:xfrm flipH="0" flipV="0"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483015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066564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48086363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40447428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974058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1522236142" name=""/>
          <p:cNvGraphicFramePr>
            <a:graphicFrameLocks xmlns:a="http://schemas.openxmlformats.org/drawingml/2006/main"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2059365"/>
                <a:gridCol w="2059365"/>
                <a:gridCol w="2059365"/>
                <a:gridCol w="2059365"/>
                <a:gridCol w="2059365"/>
              </a:tblGrid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</a:tr>
              <a:tr h="1058059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447228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  <a:endParaRPr>
              <a:gradFill>
                <a:gsLst>
                  <a:gs pos="0">
                    <a:srgbClr val="38F2A8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592225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0152039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9980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0000">
                      <a:alpha val="99999"/>
                    </a:srgbClr>
                  </a:gs>
                  <a:gs pos="100000">
                    <a:srgbClr val="FFC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87316810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260840613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336152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  <a:endParaRPr>
              <a:gradFill>
                <a:gsLst>
                  <a:gs pos="0">
                    <a:srgbClr val="7030A0">
                      <a:alpha val="99999"/>
                    </a:srgbClr>
                  </a:gs>
                  <a:gs pos="100000">
                    <a:srgbClr val="FF0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35859451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1506543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659693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3910183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62627981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3654546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89248222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</p:txBody>
      </p:sp>
      <p:sp>
        <p:nvSpPr>
          <p:cNvPr id="168672889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62242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1370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utilité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67167687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27626759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7234462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1523117962" name=""/>
          <p:cNvSpPr/>
          <p:nvPr/>
        </p:nvSpPr>
        <p:spPr bwMode="auto">
          <a:xfrm flipH="0" flipV="0"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6865385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88193693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68243436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85348261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81985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objectif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38213300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315513324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55469965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9048366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76745546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2219811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4314090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89668324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62913" y="2747961"/>
            <a:ext cx="2542630" cy="2479959"/>
          </a:xfrm>
          <a:prstGeom prst="rect">
            <a:avLst/>
          </a:prstGeom>
        </p:spPr>
      </p:pic>
      <p:sp>
        <p:nvSpPr>
          <p:cNvPr id="535750600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27706320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08128053" name=""/>
          <p:cNvSpPr/>
          <p:nvPr/>
        </p:nvSpPr>
        <p:spPr bwMode="auto">
          <a:xfrm flipH="0" flipV="0"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617259663" name=""/>
          <p:cNvSpPr/>
          <p:nvPr/>
        </p:nvSpPr>
        <p:spPr bwMode="auto">
          <a:xfrm flipH="0" flipV="0"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2294072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8127297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20769978" name=""/>
          <p:cNvSpPr/>
          <p:nvPr/>
        </p:nvSpPr>
        <p:spPr bwMode="auto">
          <a:xfrm flipH="0" flipV="0"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714572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687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3588837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44171026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61871563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5180348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8682980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11450660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60863388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4852249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20058533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81398397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1265738612" name=""/>
          <p:cNvSpPr/>
          <p:nvPr/>
        </p:nvSpPr>
        <p:spPr bwMode="auto">
          <a:xfrm flipH="0" flipV="0"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190202939" name=""/>
          <p:cNvSpPr/>
          <p:nvPr/>
        </p:nvSpPr>
        <p:spPr bwMode="auto">
          <a:xfrm flipH="0" flipV="0"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40558307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0789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59924518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65133492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05074898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97818562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05426174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958254249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133376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7384105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458035293" name=""/>
          <p:cNvSpPr/>
          <p:nvPr/>
        </p:nvSpPr>
        <p:spPr bwMode="auto">
          <a:xfrm flipH="0" flipV="0"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50691046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1394391989" name=""/>
          <p:cNvSpPr/>
          <p:nvPr/>
        </p:nvSpPr>
        <p:spPr bwMode="auto">
          <a:xfrm flipH="0" flipV="0"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82838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0935842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07215514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68490216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923186936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651571961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4432429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6407343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28993" y="2681794"/>
            <a:ext cx="2610468" cy="2546127"/>
          </a:xfrm>
          <a:prstGeom prst="rect">
            <a:avLst/>
          </a:prstGeom>
        </p:spPr>
      </p:pic>
      <p:pic>
        <p:nvPicPr>
          <p:cNvPr id="117477964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1825" y="2681794"/>
            <a:ext cx="2610468" cy="254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6157904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074809355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8335978" name=""/>
          <p:cNvSpPr/>
          <p:nvPr/>
        </p:nvSpPr>
        <p:spPr bwMode="auto">
          <a:xfrm flipH="0" flipV="0"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1538519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DocSecurity>0</DocSecurity>
  <PresentationFormat>On-screen Show (4:3)</PresentationFormat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15</cp:revision>
  <dcterms:created xsi:type="dcterms:W3CDTF">2012-12-03T06:56:55Z</dcterms:created>
  <dcterms:modified xsi:type="dcterms:W3CDTF">2025-04-21T02:05:16Z</dcterms:modified>
  <cp:category/>
  <cp:contentStatus/>
  <cp:version/>
</cp:coreProperties>
</file>